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136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9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32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67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990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49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99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380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01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35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10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25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61F9B-3529-400E-9B32-4848A06D4D32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0A515-4D2B-4F26-9B59-9B778790A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0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188640" y="971600"/>
            <a:ext cx="6480720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dirty="0" smtClean="0">
                <a:solidFill>
                  <a:schemeClr val="tx1"/>
                </a:solidFill>
              </a:rPr>
              <a:t>　県内企業等の海外展開を支援するため，貿易，</a:t>
            </a:r>
            <a:r>
              <a:rPr lang="ja-JP" altLang="en-US" sz="2000" dirty="0">
                <a:solidFill>
                  <a:schemeClr val="tx1"/>
                </a:solidFill>
              </a:rPr>
              <a:t>通関</a:t>
            </a:r>
            <a:r>
              <a:rPr lang="ja-JP" altLang="en-US" sz="2000" dirty="0" smtClean="0">
                <a:solidFill>
                  <a:schemeClr val="tx1"/>
                </a:solidFill>
              </a:rPr>
              <a:t>等の分野の貿易アドバイザーによる貿易セミナーを開催します。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340768" y="6444208"/>
            <a:ext cx="2539236" cy="354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</a:rPr>
              <a:t>川内文化ホール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4268248" y="3635896"/>
            <a:ext cx="3337216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■対　象</a:t>
            </a:r>
            <a:endParaRPr lang="en-US" altLang="ja-JP" sz="1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食品製造業，卸売業，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　各種経済団体の方で，海外への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販路開拓に興味をお持ちの方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3861048" y="4716016"/>
            <a:ext cx="333721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■定　員</a:t>
            </a:r>
            <a:endParaRPr lang="en-US" altLang="ja-JP" sz="1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各会場</a:t>
            </a:r>
            <a:r>
              <a:rPr lang="ja-JP" altLang="en-US" sz="1800" b="1" dirty="0" smtClean="0">
                <a:solidFill>
                  <a:schemeClr val="tx1"/>
                </a:solidFill>
                <a:latin typeface="+mj-ea"/>
                <a:ea typeface="+mj-ea"/>
              </a:rPr>
              <a:t>６０名程度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（先着順）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3861048" y="5580112"/>
            <a:ext cx="3337216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■貿易相談</a:t>
            </a:r>
            <a:endParaRPr lang="en-US" altLang="ja-JP" sz="1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各会場につき，８事業者募集（先着順）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相談時間は各２５分を予定しています。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861048" y="6444208"/>
            <a:ext cx="3337216" cy="1020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■申込方法</a:t>
            </a:r>
            <a:endParaRPr lang="en-US" altLang="ja-JP" sz="1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裏面によりＦＡＸまたはメールにて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９月２０日（水）までにお申し込み下さい。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3861048" y="7380312"/>
            <a:ext cx="3337216" cy="129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■お問い合わせ</a:t>
            </a:r>
          </a:p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（公社）鹿児島県貿易協会</a:t>
            </a:r>
            <a:endParaRPr lang="en-US" altLang="ja-JP" sz="14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　　　　（担当：橋口・谷口）</a:t>
            </a:r>
            <a:endParaRPr lang="en-US" altLang="ja-JP" sz="14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　　　　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TEL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099-251-8484</a:t>
            </a:r>
          </a:p>
          <a:p>
            <a:pPr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　　　　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FAX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en-US" altLang="ja-JP" sz="1400" dirty="0" smtClean="0">
                <a:solidFill>
                  <a:schemeClr val="tx1"/>
                </a:solidFill>
                <a:latin typeface="+mj-ea"/>
                <a:ea typeface="+mj-ea"/>
              </a:rPr>
              <a:t>099-251-8483</a:t>
            </a:r>
          </a:p>
          <a:p>
            <a:pPr algn="l"/>
            <a:r>
              <a:rPr lang="ja-JP" altLang="en-US" sz="14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　　　　　</a:t>
            </a:r>
            <a:endParaRPr lang="en-US" altLang="ja-JP" sz="14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 rot="247550">
            <a:off x="5000382" y="1964251"/>
            <a:ext cx="1473755" cy="1476526"/>
            <a:chOff x="4758172" y="2123728"/>
            <a:chExt cx="1473755" cy="1476526"/>
          </a:xfrm>
        </p:grpSpPr>
        <p:sp>
          <p:nvSpPr>
            <p:cNvPr id="10" name="円/楕円 9"/>
            <p:cNvSpPr/>
            <p:nvPr/>
          </p:nvSpPr>
          <p:spPr>
            <a:xfrm>
              <a:off x="4758172" y="2123728"/>
              <a:ext cx="1473755" cy="1476526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56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b="1" dirty="0"/>
            </a:p>
          </p:txBody>
        </p:sp>
        <p:sp>
          <p:nvSpPr>
            <p:cNvPr id="19" name="サブタイトル 2"/>
            <p:cNvSpPr txBox="1">
              <a:spLocks/>
            </p:cNvSpPr>
            <p:nvPr/>
          </p:nvSpPr>
          <p:spPr>
            <a:xfrm>
              <a:off x="4866645" y="2340963"/>
              <a:ext cx="1316959" cy="53415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800" b="1" dirty="0" smtClean="0">
                  <a:solidFill>
                    <a:schemeClr val="tx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受講料</a:t>
              </a:r>
              <a:endParaRPr lang="en-US" altLang="ja-JP" sz="2800" b="1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endParaRPr>
            </a:p>
          </p:txBody>
        </p:sp>
        <p:sp>
          <p:nvSpPr>
            <p:cNvPr id="20" name="サブタイトル 2"/>
            <p:cNvSpPr txBox="1">
              <a:spLocks/>
            </p:cNvSpPr>
            <p:nvPr/>
          </p:nvSpPr>
          <p:spPr>
            <a:xfrm>
              <a:off x="4803719" y="2692546"/>
              <a:ext cx="1316959" cy="64957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4000" b="1" dirty="0" smtClean="0">
                  <a:solidFill>
                    <a:schemeClr val="tx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無料</a:t>
              </a:r>
              <a:endParaRPr lang="en-US" altLang="ja-JP" sz="4000" b="1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44624" y="2411760"/>
            <a:ext cx="126488" cy="6534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44624" y="3203848"/>
            <a:ext cx="126488" cy="6534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4624" y="3995936"/>
            <a:ext cx="126488" cy="6534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44624" y="4788024"/>
            <a:ext cx="126488" cy="6534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4624" y="1619672"/>
            <a:ext cx="126488" cy="65347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-27384" y="5580112"/>
            <a:ext cx="1320992" cy="3665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b="1" dirty="0" smtClean="0">
                <a:solidFill>
                  <a:schemeClr val="tx1"/>
                </a:solidFill>
                <a:latin typeface="+mj-ea"/>
                <a:ea typeface="+mj-ea"/>
              </a:rPr>
              <a:t>■日程・場所</a:t>
            </a:r>
            <a:endParaRPr lang="en-US" altLang="ja-JP" sz="14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1340768" y="6804248"/>
            <a:ext cx="2096056" cy="617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セミナー　　１３：３０～１６：５０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貿易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相談　１７：００～１８：００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624" y="5940152"/>
            <a:ext cx="501064" cy="13947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薩摩川内</a:t>
            </a:r>
            <a:r>
              <a:rPr kumimoji="1" lang="ja-JP" altLang="en-US" sz="1400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会場</a:t>
            </a:r>
            <a:endParaRPr kumimoji="1" lang="ja-JP" altLang="en-US" sz="1400" b="1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27384" y="8775104"/>
            <a:ext cx="6874832" cy="405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主催　</a:t>
            </a:r>
            <a:r>
              <a:rPr kumimoji="1" lang="en-US" altLang="ja-JP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/</a:t>
            </a:r>
            <a:r>
              <a:rPr kumimoji="1" lang="ja-JP" altLang="en-US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r>
              <a:rPr kumimoji="1" lang="ja-JP" altLang="en-US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鹿児島県、（公社）鹿児島県貿易協会、</a:t>
            </a:r>
            <a:r>
              <a:rPr kumimoji="1" lang="en-US" altLang="ja-JP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JETRO</a:t>
            </a:r>
            <a:r>
              <a:rPr kumimoji="1" lang="ja-JP" altLang="en-US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鹿児島</a:t>
            </a:r>
            <a:endParaRPr kumimoji="1" lang="ja-JP" altLang="en-US" b="1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4624" y="7380312"/>
            <a:ext cx="501064" cy="13947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出水</a:t>
            </a:r>
            <a:r>
              <a:rPr kumimoji="1" lang="ja-JP" altLang="en-US" b="1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会場</a:t>
            </a:r>
            <a:endParaRPr kumimoji="1" lang="ja-JP" altLang="en-US" b="1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4" name="サブタイトル 2"/>
          <p:cNvSpPr txBox="1">
            <a:spLocks/>
          </p:cNvSpPr>
          <p:nvPr/>
        </p:nvSpPr>
        <p:spPr>
          <a:xfrm>
            <a:off x="144724" y="4788024"/>
            <a:ext cx="4652256" cy="713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ja-JP" sz="1900" b="1" dirty="0" smtClean="0">
                <a:solidFill>
                  <a:schemeClr val="tx1"/>
                </a:solidFill>
              </a:rPr>
              <a:t>鹿児島県</a:t>
            </a:r>
            <a:r>
              <a:rPr lang="ja-JP" altLang="ja-JP" sz="1900" b="1" dirty="0">
                <a:solidFill>
                  <a:schemeClr val="tx1"/>
                </a:solidFill>
              </a:rPr>
              <a:t>の貿易振興の</a:t>
            </a:r>
            <a:r>
              <a:rPr lang="ja-JP" altLang="ja-JP" sz="1900" b="1" dirty="0" smtClean="0">
                <a:solidFill>
                  <a:schemeClr val="tx1"/>
                </a:solidFill>
              </a:rPr>
              <a:t>取組</a:t>
            </a:r>
            <a:endParaRPr lang="en-US" altLang="ja-JP" sz="1900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1600" dirty="0" smtClean="0">
                <a:solidFill>
                  <a:schemeClr val="tx1"/>
                </a:solidFill>
              </a:rPr>
              <a:t>鹿児</a:t>
            </a:r>
            <a:r>
              <a:rPr lang="ja-JP" altLang="ja-JP" sz="1600" dirty="0" smtClean="0">
                <a:solidFill>
                  <a:schemeClr val="tx1"/>
                </a:solidFill>
              </a:rPr>
              <a:t>島県</a:t>
            </a:r>
            <a:r>
              <a:rPr lang="en-US" altLang="ja-JP" sz="1600" dirty="0" smtClean="0">
                <a:solidFill>
                  <a:schemeClr val="tx1"/>
                </a:solidFill>
              </a:rPr>
              <a:t> </a:t>
            </a:r>
            <a:r>
              <a:rPr lang="ja-JP" altLang="ja-JP" sz="1600" dirty="0" smtClean="0">
                <a:solidFill>
                  <a:schemeClr val="tx1"/>
                </a:solidFill>
              </a:rPr>
              <a:t>ＰＲ</a:t>
            </a:r>
            <a:r>
              <a:rPr lang="ja-JP" altLang="ja-JP" sz="1600" dirty="0">
                <a:solidFill>
                  <a:schemeClr val="tx1"/>
                </a:solidFill>
              </a:rPr>
              <a:t>・観光</a:t>
            </a:r>
            <a:r>
              <a:rPr lang="ja-JP" altLang="ja-JP" sz="1600" dirty="0" smtClean="0">
                <a:solidFill>
                  <a:schemeClr val="tx1"/>
                </a:solidFill>
              </a:rPr>
              <a:t>戦略部</a:t>
            </a:r>
            <a:r>
              <a:rPr lang="en-US" altLang="ja-JP" sz="1600" dirty="0" smtClean="0">
                <a:solidFill>
                  <a:schemeClr val="tx1"/>
                </a:solidFill>
              </a:rPr>
              <a:t> </a:t>
            </a:r>
            <a:r>
              <a:rPr lang="ja-JP" altLang="ja-JP" sz="1600" dirty="0" smtClean="0">
                <a:solidFill>
                  <a:schemeClr val="tx1"/>
                </a:solidFill>
              </a:rPr>
              <a:t>かごしまＰＲ課</a:t>
            </a:r>
            <a:endParaRPr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5" name="サブタイトル 2"/>
          <p:cNvSpPr txBox="1">
            <a:spLocks/>
          </p:cNvSpPr>
          <p:nvPr/>
        </p:nvSpPr>
        <p:spPr>
          <a:xfrm>
            <a:off x="140124" y="2339752"/>
            <a:ext cx="4652256" cy="8358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900" b="1" dirty="0" smtClean="0">
                <a:solidFill>
                  <a:schemeClr val="tx1"/>
                </a:solidFill>
                <a:latin typeface="+mn-ea"/>
              </a:rPr>
              <a:t>川内港の輸出環境と利活用</a:t>
            </a:r>
            <a:endParaRPr lang="en-US" altLang="ja-JP" sz="19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2100" dirty="0" smtClean="0">
                <a:solidFill>
                  <a:schemeClr val="tx1"/>
                </a:solidFill>
                <a:latin typeface="+mn-ea"/>
              </a:rPr>
              <a:t>鹿児島海陸運送</a:t>
            </a:r>
            <a:r>
              <a:rPr lang="en-US" altLang="ja-JP" sz="2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2100" dirty="0" smtClean="0">
                <a:solidFill>
                  <a:schemeClr val="tx1"/>
                </a:solidFill>
                <a:latin typeface="+mn-ea"/>
              </a:rPr>
              <a:t>株</a:t>
            </a:r>
            <a:r>
              <a:rPr lang="en-US" altLang="ja-JP" sz="2100" dirty="0" smtClean="0">
                <a:solidFill>
                  <a:schemeClr val="tx1"/>
                </a:solidFill>
                <a:latin typeface="+mn-ea"/>
              </a:rPr>
              <a:t>) </a:t>
            </a:r>
            <a:r>
              <a:rPr lang="ja-JP" altLang="en-US" sz="2100" dirty="0" smtClean="0">
                <a:solidFill>
                  <a:schemeClr val="tx1"/>
                </a:solidFill>
                <a:latin typeface="+mn-ea"/>
              </a:rPr>
              <a:t>通関士</a:t>
            </a:r>
            <a:r>
              <a:rPr lang="ja-JP" altLang="en-US" sz="19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900" b="1" dirty="0" smtClean="0">
                <a:solidFill>
                  <a:schemeClr val="tx1"/>
                </a:solidFill>
                <a:latin typeface="+mn-ea"/>
              </a:rPr>
              <a:t>日置　建一 氏</a:t>
            </a:r>
            <a:endParaRPr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188640" y="3216800"/>
            <a:ext cx="4652256" cy="779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ja-JP" sz="2600" b="1" dirty="0" smtClean="0">
                <a:solidFill>
                  <a:schemeClr val="tx1"/>
                </a:solidFill>
              </a:rPr>
              <a:t>中小機構の海外展開支援と支援事例</a:t>
            </a:r>
            <a:endParaRPr lang="en-US" altLang="ja-JP" sz="2600" b="1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中小機構九州</a:t>
            </a:r>
            <a:r>
              <a:rPr lang="ja-JP" altLang="en-US" sz="2000" dirty="0" smtClean="0">
                <a:solidFill>
                  <a:schemeClr val="tx1"/>
                </a:solidFill>
              </a:rPr>
              <a:t>本部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 smtClean="0">
                <a:solidFill>
                  <a:schemeClr val="tx1"/>
                </a:solidFill>
              </a:rPr>
              <a:t>国際化</a:t>
            </a:r>
            <a:r>
              <a:rPr lang="ja-JP" altLang="en-US" sz="2000" dirty="0">
                <a:solidFill>
                  <a:schemeClr val="tx1"/>
                </a:solidFill>
              </a:rPr>
              <a:t>支援</a:t>
            </a:r>
            <a:r>
              <a:rPr lang="ja-JP" altLang="en-US" sz="2000" dirty="0" smtClean="0">
                <a:solidFill>
                  <a:schemeClr val="tx1"/>
                </a:solidFill>
              </a:rPr>
              <a:t>アドバイザー</a:t>
            </a:r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171112" y="3923928"/>
            <a:ext cx="4652256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b="1" dirty="0">
                <a:solidFill>
                  <a:schemeClr val="tx1"/>
                </a:solidFill>
                <a:latin typeface="+mj-ea"/>
                <a:ea typeface="+mj-ea"/>
              </a:rPr>
              <a:t>新輸出大国コンソーシアムの支援内容</a:t>
            </a:r>
            <a:r>
              <a:rPr lang="ja-JP" altLang="en-US" sz="2400" b="1" dirty="0" smtClean="0">
                <a:solidFill>
                  <a:schemeClr val="tx1"/>
                </a:solidFill>
                <a:latin typeface="+mj-ea"/>
                <a:ea typeface="+mj-ea"/>
              </a:rPr>
              <a:t>と</a:t>
            </a:r>
            <a:endParaRPr lang="en-US" altLang="ja-JP" sz="2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400" b="1" dirty="0" smtClean="0">
                <a:solidFill>
                  <a:schemeClr val="tx1"/>
                </a:solidFill>
                <a:latin typeface="+mj-ea"/>
                <a:ea typeface="+mj-ea"/>
              </a:rPr>
              <a:t>中</a:t>
            </a:r>
            <a:r>
              <a:rPr lang="ja-JP" altLang="en-US" sz="2400" b="1" dirty="0">
                <a:solidFill>
                  <a:schemeClr val="tx1"/>
                </a:solidFill>
                <a:latin typeface="+mj-ea"/>
                <a:ea typeface="+mj-ea"/>
              </a:rPr>
              <a:t>小企業の海外展開</a:t>
            </a:r>
            <a:r>
              <a:rPr lang="ja-JP" altLang="en-US" sz="2400" b="1" dirty="0" smtClean="0">
                <a:solidFill>
                  <a:schemeClr val="tx1"/>
                </a:solidFill>
                <a:latin typeface="+mj-ea"/>
                <a:ea typeface="+mj-ea"/>
              </a:rPr>
              <a:t>事例</a:t>
            </a:r>
            <a:endParaRPr lang="en-US" altLang="ja-JP" sz="24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2300" dirty="0" smtClean="0">
                <a:solidFill>
                  <a:schemeClr val="tx1"/>
                </a:solidFill>
                <a:latin typeface="+mn-ea"/>
              </a:rPr>
              <a:t>ＪＥＴＲＯ鹿児島</a:t>
            </a:r>
            <a:r>
              <a:rPr lang="ja-JP" altLang="en-US" sz="2300" dirty="0">
                <a:solidFill>
                  <a:schemeClr val="tx1"/>
                </a:solidFill>
                <a:latin typeface="+mn-ea"/>
              </a:rPr>
              <a:t>貿易</a:t>
            </a:r>
            <a:r>
              <a:rPr lang="ja-JP" altLang="en-US" sz="2300" dirty="0" smtClean="0">
                <a:solidFill>
                  <a:schemeClr val="tx1"/>
                </a:solidFill>
                <a:latin typeface="+mn-ea"/>
              </a:rPr>
              <a:t>情報</a:t>
            </a:r>
            <a:r>
              <a:rPr lang="ja-JP" altLang="en-US" sz="2300" dirty="0">
                <a:solidFill>
                  <a:schemeClr val="tx1"/>
                </a:solidFill>
                <a:latin typeface="+mn-ea"/>
              </a:rPr>
              <a:t>センター</a:t>
            </a:r>
            <a:endParaRPr lang="en-US" altLang="ja-JP" sz="2300" b="1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8" name="サブタイトル 2"/>
          <p:cNvSpPr txBox="1">
            <a:spLocks/>
          </p:cNvSpPr>
          <p:nvPr/>
        </p:nvSpPr>
        <p:spPr>
          <a:xfrm>
            <a:off x="143628" y="1606537"/>
            <a:ext cx="4652256" cy="823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900" b="1" dirty="0" smtClean="0">
                <a:solidFill>
                  <a:schemeClr val="tx1"/>
                </a:solidFill>
                <a:latin typeface="+mn-ea"/>
              </a:rPr>
              <a:t>鹿児島から世界へ～食品の輸出</a:t>
            </a:r>
            <a:r>
              <a:rPr lang="ja-JP" altLang="en-US" sz="1900" dirty="0" smtClean="0">
                <a:solidFill>
                  <a:schemeClr val="tx1"/>
                </a:solidFill>
                <a:latin typeface="+mn-ea"/>
              </a:rPr>
              <a:t>～</a:t>
            </a:r>
            <a:endParaRPr lang="en-US" altLang="ja-JP" sz="1900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1900" dirty="0" smtClean="0">
                <a:solidFill>
                  <a:schemeClr val="tx1"/>
                </a:solidFill>
                <a:latin typeface="+mn-ea"/>
              </a:rPr>
              <a:t>弓場貿易</a:t>
            </a:r>
            <a:r>
              <a:rPr lang="en-US" altLang="ja-JP" sz="19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900" dirty="0" smtClean="0">
                <a:solidFill>
                  <a:schemeClr val="tx1"/>
                </a:solidFill>
                <a:latin typeface="+mn-ea"/>
              </a:rPr>
              <a:t>株</a:t>
            </a:r>
            <a:r>
              <a:rPr lang="en-US" altLang="ja-JP" sz="19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900" dirty="0">
                <a:solidFill>
                  <a:schemeClr val="tx1"/>
                </a:solidFill>
                <a:latin typeface="+mn-ea"/>
              </a:rPr>
              <a:t>代表取締役</a:t>
            </a:r>
            <a:r>
              <a:rPr lang="ja-JP" altLang="en-US" sz="1900" dirty="0" smtClean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900" b="1" dirty="0" smtClean="0">
                <a:solidFill>
                  <a:schemeClr val="tx1"/>
                </a:solidFill>
                <a:latin typeface="+mn-ea"/>
              </a:rPr>
              <a:t>弓場　秋信 氏</a:t>
            </a:r>
            <a:endParaRPr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70536" y="5946658"/>
            <a:ext cx="3146496" cy="426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平成２９年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９月２８日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（木）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70536" y="7380312"/>
            <a:ext cx="3146496" cy="426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平成２９年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９月２９日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（金）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20688" y="8394380"/>
            <a:ext cx="672920" cy="3540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日程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620688" y="6954220"/>
            <a:ext cx="672920" cy="3481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</a:rPr>
              <a:t>日程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626124" y="7884368"/>
            <a:ext cx="672920" cy="3540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会場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620688" y="6450164"/>
            <a:ext cx="672920" cy="3421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会場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4" name="サブタイトル 2"/>
          <p:cNvSpPr txBox="1">
            <a:spLocks/>
          </p:cNvSpPr>
          <p:nvPr/>
        </p:nvSpPr>
        <p:spPr>
          <a:xfrm>
            <a:off x="1412776" y="7882604"/>
            <a:ext cx="2539236" cy="354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 smtClean="0">
                <a:solidFill>
                  <a:schemeClr val="tx1"/>
                </a:solidFill>
              </a:rPr>
              <a:t>出水市民交流センター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45" name="サブタイトル 2"/>
          <p:cNvSpPr txBox="1">
            <a:spLocks/>
          </p:cNvSpPr>
          <p:nvPr/>
        </p:nvSpPr>
        <p:spPr>
          <a:xfrm>
            <a:off x="1412776" y="8233336"/>
            <a:ext cx="2096056" cy="5939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セミナー　　１３：３０～１６：５０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l"/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貿易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相談　１７：００～１８：００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54760" y="30421"/>
            <a:ext cx="6758616" cy="941179"/>
          </a:xfrm>
          <a:prstGeom prst="round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7000">
                <a:schemeClr val="accent3">
                  <a:lumMod val="20000"/>
                  <a:lumOff val="8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392" y="32064"/>
            <a:ext cx="7056784" cy="1011544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鹿児島県貿易アドバイザーセミナー　</a:t>
            </a:r>
            <a:r>
              <a:rPr lang="en-US" altLang="ja-JP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/>
            </a:r>
            <a:br>
              <a:rPr lang="en-US" altLang="ja-JP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＆　貿易相談</a:t>
            </a:r>
            <a:endParaRPr kumimoji="1" lang="ja-JP" altLang="en-US" sz="24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0" name="サブタイトル 2"/>
          <p:cNvSpPr txBox="1">
            <a:spLocks/>
          </p:cNvSpPr>
          <p:nvPr/>
        </p:nvSpPr>
        <p:spPr>
          <a:xfrm>
            <a:off x="2143784" y="3517874"/>
            <a:ext cx="1872208" cy="478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900" b="1" dirty="0" smtClean="0">
                <a:solidFill>
                  <a:schemeClr val="tx1"/>
                </a:solidFill>
              </a:rPr>
              <a:t>福田  俊英</a:t>
            </a:r>
            <a:r>
              <a:rPr lang="ja-JP" altLang="en-US" sz="1900" b="1" dirty="0">
                <a:solidFill>
                  <a:schemeClr val="tx1"/>
                </a:solidFill>
              </a:rPr>
              <a:t> </a:t>
            </a:r>
            <a:r>
              <a:rPr lang="ja-JP" altLang="en-US" sz="1900" b="1" dirty="0" smtClean="0">
                <a:solidFill>
                  <a:schemeClr val="tx1"/>
                </a:solidFill>
              </a:rPr>
              <a:t>氏</a:t>
            </a:r>
            <a:endParaRPr lang="ja-JP" altLang="en-US" sz="1900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1121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134</Words>
  <Application>Microsoft Office PowerPoint</Application>
  <PresentationFormat>画面に合わせる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鹿児島県貿易アドバイザーセミナー　 ＆　貿易相談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鹿児島県貿易アドバイザーセミナー　 ＆　貿易相談</dc:title>
  <dc:creator>鹿児島県</dc:creator>
  <cp:lastModifiedBy>鹿児島県</cp:lastModifiedBy>
  <cp:revision>28</cp:revision>
  <cp:lastPrinted>2017-08-10T05:23:54Z</cp:lastPrinted>
  <dcterms:created xsi:type="dcterms:W3CDTF">2017-08-10T02:37:09Z</dcterms:created>
  <dcterms:modified xsi:type="dcterms:W3CDTF">2017-09-08T04:30:33Z</dcterms:modified>
</cp:coreProperties>
</file>