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>
            <a:off x="251520" y="548680"/>
            <a:ext cx="42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4535608" y="548680"/>
            <a:ext cx="4284864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V="1">
            <a:off x="8820472" y="1707856"/>
            <a:ext cx="0" cy="457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5868144" y="6273344"/>
            <a:ext cx="29523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043608" y="6273344"/>
            <a:ext cx="34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1043608" y="5236248"/>
            <a:ext cx="0" cy="1073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51520" y="5229200"/>
            <a:ext cx="792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251520" y="548680"/>
            <a:ext cx="0" cy="3744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4535608" y="6266296"/>
            <a:ext cx="0" cy="2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flipV="1">
            <a:off x="5868144" y="6273344"/>
            <a:ext cx="0" cy="2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 rot="780000">
            <a:off x="8460432" y="1816118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 rot="840000">
            <a:off x="6413645" y="1155307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 rot="840000">
            <a:off x="4469429" y="651251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460432" y="4059096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7956376" y="4163584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7452320" y="4163584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948264" y="4163584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7920424" y="227688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7416368" y="227688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6912312" y="227688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408256" y="227688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 rot="5400000">
            <a:off x="6102192" y="207888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 rot="5400000">
            <a:off x="6102192" y="1574824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 rot="5400000">
            <a:off x="4157984" y="1610776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 rot="5400000">
            <a:off x="4157984" y="1106720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323528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827584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1331640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1835696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2339752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2843808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 rot="5400000">
            <a:off x="4157976" y="2114832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3347864" y="6206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6408256" y="2402912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6912312" y="2402912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7416368" y="2402912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7920424" y="2402912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6948264" y="38250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7452320" y="38250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7956376" y="38250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6948264" y="434712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452320" y="434712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956376" y="434712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6840304" y="58592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7380416" y="58592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7920424" y="585929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 rot="5400000">
            <a:off x="3950944" y="152977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 rot="5400000">
            <a:off x="3950944" y="20698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 rot="5400000">
            <a:off x="4382992" y="152977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 rot="5400000">
            <a:off x="4382992" y="20698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 rot="5400000">
            <a:off x="5877184" y="145776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/>
          <p:cNvSpPr/>
          <p:nvPr/>
        </p:nvSpPr>
        <p:spPr>
          <a:xfrm rot="5400000">
            <a:off x="5877184" y="1997880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/>
          <p:cNvSpPr/>
          <p:nvPr/>
        </p:nvSpPr>
        <p:spPr>
          <a:xfrm>
            <a:off x="5112112" y="1034759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4608056" y="1034759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 rot="5400000">
            <a:off x="8325456" y="253788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/>
          <p:cNvSpPr/>
          <p:nvPr/>
        </p:nvSpPr>
        <p:spPr>
          <a:xfrm rot="5400000">
            <a:off x="8325456" y="3078000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>
          <a:xfrm rot="5400000">
            <a:off x="8343432" y="505816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/>
          <p:cNvSpPr/>
          <p:nvPr/>
        </p:nvSpPr>
        <p:spPr>
          <a:xfrm rot="5400000">
            <a:off x="8343432" y="5598280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79512" y="1166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第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回環黄海会議（鹿児島会合）　各国展示レイアウトイメージ（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階エメラルドロビー）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1" name="フローチャート : 結合子 100"/>
          <p:cNvSpPr/>
          <p:nvPr/>
        </p:nvSpPr>
        <p:spPr>
          <a:xfrm>
            <a:off x="1025554" y="283848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1349648" y="573325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1853704" y="573325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357760" y="573325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2861816" y="5733256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フローチャート: 手作業 113"/>
          <p:cNvSpPr/>
          <p:nvPr/>
        </p:nvSpPr>
        <p:spPr>
          <a:xfrm>
            <a:off x="899616" y="270892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フローチャート: 手作業 114"/>
          <p:cNvSpPr/>
          <p:nvPr/>
        </p:nvSpPr>
        <p:spPr>
          <a:xfrm>
            <a:off x="1259632" y="270892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ローチャート: 手作業 115"/>
          <p:cNvSpPr/>
          <p:nvPr/>
        </p:nvSpPr>
        <p:spPr>
          <a:xfrm flipV="1">
            <a:off x="899616" y="310494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フローチャート: 手作業 116"/>
          <p:cNvSpPr/>
          <p:nvPr/>
        </p:nvSpPr>
        <p:spPr>
          <a:xfrm flipV="1">
            <a:off x="1259632" y="312300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ローチャート : 結合子 117"/>
          <p:cNvSpPr/>
          <p:nvPr/>
        </p:nvSpPr>
        <p:spPr>
          <a:xfrm>
            <a:off x="1817666" y="285644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ローチャート: 手作業 118"/>
          <p:cNvSpPr/>
          <p:nvPr/>
        </p:nvSpPr>
        <p:spPr>
          <a:xfrm>
            <a:off x="1691728" y="272688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フローチャート: 手作業 119"/>
          <p:cNvSpPr/>
          <p:nvPr/>
        </p:nvSpPr>
        <p:spPr>
          <a:xfrm>
            <a:off x="2051744" y="272688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フローチャート: 手作業 120"/>
          <p:cNvSpPr/>
          <p:nvPr/>
        </p:nvSpPr>
        <p:spPr>
          <a:xfrm flipV="1">
            <a:off x="1691728" y="312290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フローチャート: 手作業 121"/>
          <p:cNvSpPr/>
          <p:nvPr/>
        </p:nvSpPr>
        <p:spPr>
          <a:xfrm flipV="1">
            <a:off x="2051744" y="314096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フローチャート : 結合子 122"/>
          <p:cNvSpPr/>
          <p:nvPr/>
        </p:nvSpPr>
        <p:spPr>
          <a:xfrm>
            <a:off x="2609706" y="285644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フローチャート: 手作業 123"/>
          <p:cNvSpPr/>
          <p:nvPr/>
        </p:nvSpPr>
        <p:spPr>
          <a:xfrm>
            <a:off x="2483768" y="272688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フローチャート: 手作業 124"/>
          <p:cNvSpPr/>
          <p:nvPr/>
        </p:nvSpPr>
        <p:spPr>
          <a:xfrm>
            <a:off x="2843784" y="272688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フローチャート: 手作業 125"/>
          <p:cNvSpPr/>
          <p:nvPr/>
        </p:nvSpPr>
        <p:spPr>
          <a:xfrm flipV="1">
            <a:off x="2483768" y="312290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フローチャート: 手作業 126"/>
          <p:cNvSpPr/>
          <p:nvPr/>
        </p:nvSpPr>
        <p:spPr>
          <a:xfrm flipV="1">
            <a:off x="2843784" y="314096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フローチャート : 結合子 127"/>
          <p:cNvSpPr/>
          <p:nvPr/>
        </p:nvSpPr>
        <p:spPr>
          <a:xfrm>
            <a:off x="3329834" y="2874471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フローチャート: 手作業 128"/>
          <p:cNvSpPr/>
          <p:nvPr/>
        </p:nvSpPr>
        <p:spPr>
          <a:xfrm>
            <a:off x="3203896" y="274490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フローチャート: 手作業 129"/>
          <p:cNvSpPr/>
          <p:nvPr/>
        </p:nvSpPr>
        <p:spPr>
          <a:xfrm>
            <a:off x="3563912" y="274490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フローチャート: 手作業 130"/>
          <p:cNvSpPr/>
          <p:nvPr/>
        </p:nvSpPr>
        <p:spPr>
          <a:xfrm flipV="1">
            <a:off x="3203896" y="314092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フローチャート: 手作業 131"/>
          <p:cNvSpPr/>
          <p:nvPr/>
        </p:nvSpPr>
        <p:spPr>
          <a:xfrm flipV="1">
            <a:off x="3563912" y="3158992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フローチャート : 結合子 142"/>
          <p:cNvSpPr/>
          <p:nvPr/>
        </p:nvSpPr>
        <p:spPr>
          <a:xfrm>
            <a:off x="1025530" y="393660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フローチャート: 手作業 143"/>
          <p:cNvSpPr/>
          <p:nvPr/>
        </p:nvSpPr>
        <p:spPr>
          <a:xfrm>
            <a:off x="899592" y="380704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フローチャート: 手作業 144"/>
          <p:cNvSpPr/>
          <p:nvPr/>
        </p:nvSpPr>
        <p:spPr>
          <a:xfrm>
            <a:off x="1259608" y="380704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ローチャート: 手作業 145"/>
          <p:cNvSpPr/>
          <p:nvPr/>
        </p:nvSpPr>
        <p:spPr>
          <a:xfrm flipV="1">
            <a:off x="899592" y="420306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フローチャート: 手作業 146"/>
          <p:cNvSpPr/>
          <p:nvPr/>
        </p:nvSpPr>
        <p:spPr>
          <a:xfrm flipV="1">
            <a:off x="1259608" y="422112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フローチャート : 結合子 147"/>
          <p:cNvSpPr/>
          <p:nvPr/>
        </p:nvSpPr>
        <p:spPr>
          <a:xfrm>
            <a:off x="1817642" y="395456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フローチャート: 手作業 148"/>
          <p:cNvSpPr/>
          <p:nvPr/>
        </p:nvSpPr>
        <p:spPr>
          <a:xfrm>
            <a:off x="1691704" y="382500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フローチャート: 手作業 149"/>
          <p:cNvSpPr/>
          <p:nvPr/>
        </p:nvSpPr>
        <p:spPr>
          <a:xfrm>
            <a:off x="2051720" y="382500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フローチャート: 手作業 150"/>
          <p:cNvSpPr/>
          <p:nvPr/>
        </p:nvSpPr>
        <p:spPr>
          <a:xfrm flipV="1">
            <a:off x="1691704" y="422102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フローチャート: 手作業 151"/>
          <p:cNvSpPr/>
          <p:nvPr/>
        </p:nvSpPr>
        <p:spPr>
          <a:xfrm flipV="1">
            <a:off x="2051720" y="423908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フローチャート : 結合子 152"/>
          <p:cNvSpPr/>
          <p:nvPr/>
        </p:nvSpPr>
        <p:spPr>
          <a:xfrm>
            <a:off x="2609682" y="3954567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フローチャート: 手作業 153"/>
          <p:cNvSpPr/>
          <p:nvPr/>
        </p:nvSpPr>
        <p:spPr>
          <a:xfrm>
            <a:off x="2483744" y="382500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フローチャート: 手作業 154"/>
          <p:cNvSpPr/>
          <p:nvPr/>
        </p:nvSpPr>
        <p:spPr>
          <a:xfrm>
            <a:off x="2843760" y="3825000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フローチャート: 手作業 155"/>
          <p:cNvSpPr/>
          <p:nvPr/>
        </p:nvSpPr>
        <p:spPr>
          <a:xfrm flipV="1">
            <a:off x="2483744" y="422102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フローチャート: 手作業 156"/>
          <p:cNvSpPr/>
          <p:nvPr/>
        </p:nvSpPr>
        <p:spPr>
          <a:xfrm flipV="1">
            <a:off x="2843760" y="423908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フローチャート : 結合子 157"/>
          <p:cNvSpPr/>
          <p:nvPr/>
        </p:nvSpPr>
        <p:spPr>
          <a:xfrm>
            <a:off x="3329810" y="3972591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フローチャート: 手作業 158"/>
          <p:cNvSpPr/>
          <p:nvPr/>
        </p:nvSpPr>
        <p:spPr>
          <a:xfrm>
            <a:off x="3203872" y="384302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フローチャート: 手作業 159"/>
          <p:cNvSpPr/>
          <p:nvPr/>
        </p:nvSpPr>
        <p:spPr>
          <a:xfrm>
            <a:off x="3563888" y="3843024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ローチャート: 手作業 160"/>
          <p:cNvSpPr/>
          <p:nvPr/>
        </p:nvSpPr>
        <p:spPr>
          <a:xfrm flipV="1">
            <a:off x="3203872" y="4239048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フローチャート: 手作業 161"/>
          <p:cNvSpPr/>
          <p:nvPr/>
        </p:nvSpPr>
        <p:spPr>
          <a:xfrm flipV="1">
            <a:off x="3563888" y="4257112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フローチャート : 結合子 162"/>
          <p:cNvSpPr/>
          <p:nvPr/>
        </p:nvSpPr>
        <p:spPr>
          <a:xfrm>
            <a:off x="1547728" y="4779232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フローチャート : 結合子 163"/>
          <p:cNvSpPr/>
          <p:nvPr/>
        </p:nvSpPr>
        <p:spPr>
          <a:xfrm>
            <a:off x="2339840" y="4797192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フローチャート : 結合子 164"/>
          <p:cNvSpPr/>
          <p:nvPr/>
        </p:nvSpPr>
        <p:spPr>
          <a:xfrm>
            <a:off x="3131880" y="4797192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1403648" y="980728"/>
            <a:ext cx="1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鹿児島県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5040232" y="1331476"/>
            <a:ext cx="1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九州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7020272" y="3068960"/>
            <a:ext cx="1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韓国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6984448" y="5008582"/>
            <a:ext cx="1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-36512" y="962752"/>
            <a:ext cx="346249" cy="31863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↑レセプション時はパーティションを開放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2" name="左矢印 171"/>
          <p:cNvSpPr/>
          <p:nvPr/>
        </p:nvSpPr>
        <p:spPr>
          <a:xfrm>
            <a:off x="72008" y="4455088"/>
            <a:ext cx="395536" cy="198048"/>
          </a:xfrm>
          <a:prstGeom prst="lef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-72336" y="4653136"/>
            <a:ext cx="1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エメラルドホール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（食観光Ｆ・本会議）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644008" y="6376755"/>
            <a:ext cx="1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ホテルロビー・ホワイエ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5" name="左矢印 174"/>
          <p:cNvSpPr/>
          <p:nvPr/>
        </p:nvSpPr>
        <p:spPr>
          <a:xfrm rot="16200000">
            <a:off x="5049320" y="6048025"/>
            <a:ext cx="395536" cy="198048"/>
          </a:xfrm>
          <a:prstGeom prst="lef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1520648" y="3378478"/>
            <a:ext cx="2835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商談・交流スペース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1547664" y="5898758"/>
            <a:ext cx="2835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お茶・お水のサーバー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9" name="正方形/長方形 178"/>
          <p:cNvSpPr/>
          <p:nvPr/>
        </p:nvSpPr>
        <p:spPr>
          <a:xfrm>
            <a:off x="4067944" y="3156937"/>
            <a:ext cx="2225154" cy="2199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4176379" y="3246937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4176379" y="4318057"/>
            <a:ext cx="46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8460432" y="5949280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83" name="正方形/長方形 182"/>
          <p:cNvSpPr/>
          <p:nvPr/>
        </p:nvSpPr>
        <p:spPr>
          <a:xfrm>
            <a:off x="6444208" y="5805264"/>
            <a:ext cx="288032" cy="28803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柱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84" name="フローチャート : 結合子 183"/>
          <p:cNvSpPr/>
          <p:nvPr/>
        </p:nvSpPr>
        <p:spPr>
          <a:xfrm>
            <a:off x="4193984" y="3677651"/>
            <a:ext cx="360000" cy="36000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フローチャート: 手作業 184"/>
          <p:cNvSpPr/>
          <p:nvPr/>
        </p:nvSpPr>
        <p:spPr>
          <a:xfrm flipV="1">
            <a:off x="4266016" y="4633121"/>
            <a:ext cx="216000" cy="180000"/>
          </a:xfrm>
          <a:prstGeom prst="flowChartManualOperati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4662216" y="3156937"/>
            <a:ext cx="1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長机</a:t>
            </a:r>
            <a:endParaRPr kumimoji="1"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横幅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180cm×</a:t>
            </a:r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奥行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90cm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4626032" y="3620923"/>
            <a:ext cx="165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円テーブル</a:t>
            </a:r>
            <a:endParaRPr kumimoji="1"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直径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120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cm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4626032" y="4115107"/>
            <a:ext cx="165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パーティション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横幅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180cm×</a:t>
            </a:r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高さ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180cm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4644008" y="4597097"/>
            <a:ext cx="165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椅子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2879992" y="6453336"/>
            <a:ext cx="1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31.6m</a:t>
            </a: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8640632" y="3501008"/>
            <a:ext cx="1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17.5m</a:t>
            </a:r>
          </a:p>
        </p:txBody>
      </p:sp>
      <p:cxnSp>
        <p:nvCxnSpPr>
          <p:cNvPr id="196" name="直線矢印コネクタ 195"/>
          <p:cNvCxnSpPr/>
          <p:nvPr/>
        </p:nvCxnSpPr>
        <p:spPr>
          <a:xfrm flipV="1">
            <a:off x="8964488" y="1665000"/>
            <a:ext cx="0" cy="17640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8964488" y="3804847"/>
            <a:ext cx="0" cy="2468497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テキスト ボックス 199"/>
          <p:cNvSpPr txBox="1"/>
          <p:nvPr/>
        </p:nvSpPr>
        <p:spPr>
          <a:xfrm>
            <a:off x="8604448" y="1052736"/>
            <a:ext cx="1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3.5m</a:t>
            </a:r>
          </a:p>
        </p:txBody>
      </p:sp>
      <p:cxnSp>
        <p:nvCxnSpPr>
          <p:cNvPr id="203" name="直線矢印コネクタ 202"/>
          <p:cNvCxnSpPr/>
          <p:nvPr/>
        </p:nvCxnSpPr>
        <p:spPr>
          <a:xfrm>
            <a:off x="8964488" y="620688"/>
            <a:ext cx="0" cy="10080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179512" y="6731495"/>
            <a:ext cx="864096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正方形/長方形 140"/>
          <p:cNvSpPr/>
          <p:nvPr/>
        </p:nvSpPr>
        <p:spPr>
          <a:xfrm rot="5400000">
            <a:off x="3950944" y="98976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5616168" y="1034760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 rot="5400000">
            <a:off x="8343432" y="3618008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 rot="5400000">
            <a:off x="8343432" y="4554112"/>
            <a:ext cx="468000" cy="2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 rot="16200000">
            <a:off x="6416932" y="5049937"/>
            <a:ext cx="468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 rot="16200000">
            <a:off x="6426224" y="3230961"/>
            <a:ext cx="468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5112112" y="2222849"/>
            <a:ext cx="468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1799744" y="2204880"/>
            <a:ext cx="468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4176008" y="5049944"/>
            <a:ext cx="468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4644008" y="4901098"/>
            <a:ext cx="1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受付</a:t>
            </a:r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机</a:t>
            </a:r>
            <a:endParaRPr kumimoji="1"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横幅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180cm×</a:t>
            </a:r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奥行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60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cm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51520" y="485964"/>
            <a:ext cx="4131472" cy="2150948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1528" y="1646776"/>
            <a:ext cx="277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 smtClean="0">
                <a:solidFill>
                  <a:srgbClr val="FF0000"/>
                </a:solidFill>
              </a:rPr>
              <a:t>（鹿児島県展示スペース）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7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81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橋爪 直輝</dc:creator>
  <cp:lastModifiedBy>機構</cp:lastModifiedBy>
  <cp:revision>16</cp:revision>
  <dcterms:created xsi:type="dcterms:W3CDTF">2017-08-21T01:25:27Z</dcterms:created>
  <dcterms:modified xsi:type="dcterms:W3CDTF">2017-10-11T09:08:27Z</dcterms:modified>
</cp:coreProperties>
</file>